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848"/>
    <a:srgbClr val="4B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378529-8331-9FC2-0835-EDBC96254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26B454-DC51-EA23-370E-CE71DC898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404" y="2625636"/>
            <a:ext cx="7380514" cy="1995942"/>
          </a:xfrm>
        </p:spPr>
        <p:txBody>
          <a:bodyPr anchor="b"/>
          <a:lstStyle>
            <a:lvl1pPr algn="l">
              <a:defRPr sz="6000" b="0">
                <a:solidFill>
                  <a:srgbClr val="4B4747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21AA8-BC2E-88B0-9527-D35E4478C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404" y="4758101"/>
            <a:ext cx="7380514" cy="969961"/>
          </a:xfrm>
        </p:spPr>
        <p:txBody>
          <a:bodyPr/>
          <a:lstStyle>
            <a:lvl1pPr marL="0" indent="0" algn="l">
              <a:buNone/>
              <a:defRPr sz="2400" b="0">
                <a:solidFill>
                  <a:srgbClr val="484848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549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853C-041B-D9DF-B929-B7FBDA9C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1EC8B-9F00-CCD6-5181-284F794F4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306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4919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8E4E-73EC-F799-FBC9-20640940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203D-0719-8AF0-8921-9CF27B136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266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09C69-AADB-B79C-E6AE-3D6FD0DE0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266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95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6B10-7518-0727-C456-3A679533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8479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50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DB990-B813-41AE-4515-57C3B3D5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B8426-CE59-2EB9-034E-D90BD76B5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FE66A-3BE1-34AA-5062-76B8FFEF0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218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A76F-1D1B-13EC-0BA3-5FB31307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5D3529-E394-1CF8-9BAC-9ED7C5DF6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B2271-B519-381A-3830-F414F9DC3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207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2EA568-DFDB-1CF4-A465-0DB623AC763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10909E-D9CB-0A71-EC52-53AE7CC0B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6D9C0-0A10-D6AB-0316-59B3D14E9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4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821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C8055-75AE-D28A-5D61-9C9C9C184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DADF7-A374-955A-0B9C-A8E694636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335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Seburda</dc:creator>
  <cp:lastModifiedBy>Julian Seburda</cp:lastModifiedBy>
  <cp:revision>4</cp:revision>
  <dcterms:created xsi:type="dcterms:W3CDTF">2023-04-21T10:00:22Z</dcterms:created>
  <dcterms:modified xsi:type="dcterms:W3CDTF">2023-04-22T17:01:28Z</dcterms:modified>
</cp:coreProperties>
</file>